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3" r:id="rId5"/>
    <p:sldId id="274" r:id="rId6"/>
    <p:sldId id="275" r:id="rId7"/>
    <p:sldId id="276" r:id="rId8"/>
    <p:sldId id="258" r:id="rId9"/>
    <p:sldId id="261" r:id="rId10"/>
    <p:sldId id="263" r:id="rId11"/>
    <p:sldId id="268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5CE0-D3E6-4186-AC70-4BE7A8B7A33A}" type="datetimeFigureOut">
              <a:rPr lang="ru-RU" smtClean="0"/>
              <a:pPr/>
              <a:t>06.10.2022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7E156-0DF0-432B-9E1C-BDDB66420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6439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Профилактика детского травматизма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429264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Кондратьева Анна  Петровна  ученица 4 класса МБОУ «Южно-Александровская СОШ № 5»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Анна\1645457849_56-kartinkin-net-p-bezopasnost-kartinki-62.jpg"/>
          <p:cNvPicPr>
            <a:picLocks noChangeAspect="1" noChangeArrowheads="1"/>
          </p:cNvPicPr>
          <p:nvPr/>
        </p:nvPicPr>
        <p:blipFill>
          <a:blip r:embed="rId2" cstate="print"/>
          <a:srcRect l="7008" r="3635" b="2041"/>
          <a:stretch>
            <a:fillRect/>
          </a:stretch>
        </p:blipFill>
        <p:spPr bwMode="auto">
          <a:xfrm>
            <a:off x="2915530" y="1857363"/>
            <a:ext cx="3871048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Видно строить будут дом –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Кирпичи висят кругом.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у нашего двора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Стройплощадка не видна.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xn--80ae9ahd.xn--p1ai/uploads/images/post/233481201649106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1785950" cy="17859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43570" y="1428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встретить знак такой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дороге скоростной,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больших размеров яма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ходить опасно прямо,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где строится район,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Школа, дом иль стадион.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8" descr="https://im0-tub-ru.yandex.net/i?id=182a336d68ca78da22078f324c25e7d2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071678"/>
            <a:ext cx="1904992" cy="190499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643174" y="2786058"/>
            <a:ext cx="314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Ходят смело млад и стар,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кошки и собаки.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Только здесь не тротуар,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 все в дорожном знаке.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https://im0-tub-ru.yandex.net/i?id=4b04c415995013039dd4162c39b3d70f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71480"/>
            <a:ext cx="2071701" cy="207170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2844" y="357187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 будет огород –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 об этом знать дает.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есть с собой лопата,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 там ждут всегда, ребята!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12" descr="https://im0-tub-ru.yandex.net/i?id=7f22b618165f26f74e40ee925583c70a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53716"/>
            <a:ext cx="3143272" cy="21042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500694" y="4071942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0" name="Picture 14" descr="https://im0-tub-ru.yandex.net/i?id=b77c217b52f4ac719d6f4a5b1dbe62e2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071942"/>
            <a:ext cx="1714512" cy="257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hudor.ru/images/2016/vospitatel/konspekti/14/konspkt-vospitatelya-obgh-pdd-ohasnie-predmeti-druziya-svetofora-1.jpg"/>
          <p:cNvPicPr>
            <a:picLocks noChangeAspect="1" noChangeArrowheads="1"/>
          </p:cNvPicPr>
          <p:nvPr/>
        </p:nvPicPr>
        <p:blipFill>
          <a:blip r:embed="rId2" cstate="print"/>
          <a:srcRect t="11719"/>
          <a:stretch>
            <a:fillRect/>
          </a:stretch>
        </p:blipFill>
        <p:spPr bwMode="auto">
          <a:xfrm>
            <a:off x="285720" y="785794"/>
            <a:ext cx="8406732" cy="534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214290"/>
            <a:ext cx="99298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за «зебра» на дороге?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 стоят, разинув рот.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Ждут, когда мигнет зеленый,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Значит это…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https://im0-tub-ru.yandex.net/i?id=6285407646ec8b8f52beab05d1e4aba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496"/>
            <a:ext cx="5020974" cy="3643338"/>
          </a:xfrm>
          <a:prstGeom prst="rect">
            <a:avLst/>
          </a:prstGeom>
          <a:noFill/>
        </p:spPr>
      </p:pic>
      <p:pic>
        <p:nvPicPr>
          <p:cNvPr id="28676" name="Picture 4" descr="https://im0-tub-ru.yandex.net/i?id=b32e84c18d463898071437a4edd9dc47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26950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Анна\e7d924bf55aa046d4a803d82252a8f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7" y="0"/>
            <a:ext cx="90535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586790" cy="3714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 каждым годом в нашей стране растет плотность транспортных потоков на улицах и дорогах. Растет число дорожно-транспортных происшествий. Все чаще и чаще их жертвами становятся дети. Поэтому обучение безопасности движения становится все более важной задачей. Особое значение и решение этой проблемы имеет заблаговременная и правильная подготовка наших пешеходов.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L:\ДДД\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BF7"/>
              </a:clrFrom>
              <a:clrTo>
                <a:srgbClr val="E5E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857628"/>
            <a:ext cx="3243266" cy="2421188"/>
          </a:xfrm>
          <a:prstGeom prst="rect">
            <a:avLst/>
          </a:prstGeom>
          <a:noFill/>
        </p:spPr>
      </p:pic>
      <p:pic>
        <p:nvPicPr>
          <p:cNvPr id="17412" name="Picture 4" descr="https://im0-tub-ru.yandex.net/i?id=7e93ed6e9aaa117fc08b4bbbeaca1abf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182" y="4071942"/>
            <a:ext cx="3183898" cy="211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00240"/>
            <a:ext cx="89297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дорожно-транспортных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травматизма детей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Переход дороги перед близко идущим транспортным средством в неположенном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месте!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Анна\b61e04ede03db95b3933c0051713cfb9.jpeg"/>
          <p:cNvPicPr>
            <a:picLocks noChangeAspect="1" noChangeArrowheads="1"/>
          </p:cNvPicPr>
          <p:nvPr/>
        </p:nvPicPr>
        <p:blipFill>
          <a:blip r:embed="rId2"/>
          <a:srcRect l="11363" t="3030" r="10227"/>
          <a:stretch>
            <a:fillRect/>
          </a:stretch>
        </p:blipFill>
        <p:spPr bwMode="auto">
          <a:xfrm>
            <a:off x="1714480" y="1785926"/>
            <a:ext cx="546340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на проезжей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части!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Анна\detynadoro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43282"/>
            <a:ext cx="7186401" cy="515755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28794" y="364331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Неожиданный выход на проезжую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с телефоном и в наушниках!</a:t>
            </a:r>
            <a:endParaRPr lang="ru-RU" dirty="0"/>
          </a:p>
        </p:txBody>
      </p:sp>
      <p:pic>
        <p:nvPicPr>
          <p:cNvPr id="5122" name="Picture 2" descr="C:\Users\Татьяна\Desktop\Анна\PD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51628"/>
            <a:ext cx="6000792" cy="506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Неожиданный выход на проезжую часть из-за машин,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кустов!</a:t>
            </a:r>
            <a:endParaRPr lang="ru-RU" dirty="0"/>
          </a:p>
        </p:txBody>
      </p:sp>
      <p:pic>
        <p:nvPicPr>
          <p:cNvPr id="1027" name="Picture 3" descr="C:\Users\Татьяна\Desktop\Анна\fhAAAgFvsuA-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090167" cy="485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 descr="C:\Documents and Settings\Admin\%D0%9C%D0%BE%D0%B8 %D0%B4%D0%BE%D0%BA%D1%83%D0%BC%D0%B5%D0%BD%D1%82%D1%8B\Downloads\imgonline-com-ua-Transparent-backgr-2mWGHiiN6yoviV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7" name="AutoShape 7" descr="C:\Documents and Settings\Admin\%D0%9C%D0%BE%D0%B8 %D0%B4%D0%BE%D0%BA%D1%83%D0%BC%D0%B5%D0%BD%D1%82%D1%8B\Downloads\imgonline-com-ua-Transparent-backgr-2mWGHiiN6yoviV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9" name="AutoShape 9" descr="C:\Documents and Settings\Admin\%D0%9C%D0%BE%D0%B8 %D0%B4%D0%BE%D0%BA%D1%83%D0%BC%D0%B5%D0%BD%D1%82%D1%8B\Downloads\imgonline-com-ua-Transparent-backgr-2mWGHiiN6yoviV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42852"/>
            <a:ext cx="78309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Тихо ехать нас обяжет,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Поворот вблизи покажет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напомнит, что и как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Вам в пути... 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206" t="5600" r="18816" b="6650"/>
          <a:stretch>
            <a:fillRect/>
          </a:stretch>
        </p:blipFill>
        <p:spPr bwMode="auto">
          <a:xfrm>
            <a:off x="5929322" y="364331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1" r="7383"/>
          <a:stretch>
            <a:fillRect/>
          </a:stretch>
        </p:blipFill>
        <p:spPr bwMode="auto">
          <a:xfrm>
            <a:off x="2643174" y="3857628"/>
            <a:ext cx="3143272" cy="28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L:\%D0%94%D0%94%D0%94\glavnaya_dorog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 descr="L:\ДДД\glavnaya_dorog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2998800" cy="29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142852"/>
            <a:ext cx="87282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дорожные знаки делятся на 6 групп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 descr="L:\ДДД\1014331010.jpg"/>
          <p:cNvPicPr>
            <a:picLocks noChangeAspect="1" noChangeArrowheads="1"/>
          </p:cNvPicPr>
          <p:nvPr/>
        </p:nvPicPr>
        <p:blipFill>
          <a:blip r:embed="rId2" cstate="print"/>
          <a:srcRect t="10800" b="8825"/>
          <a:stretch>
            <a:fillRect/>
          </a:stretch>
        </p:blipFill>
        <p:spPr bwMode="auto">
          <a:xfrm>
            <a:off x="779509" y="1756832"/>
            <a:ext cx="7856027" cy="467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Переход дороги перед близко идущим транспортным средством в неположенном месте!</vt:lpstr>
      <vt:lpstr>Игры на проезжей части!</vt:lpstr>
      <vt:lpstr>Неожиданный выход на проезжую часть с телефоном и в наушниках!</vt:lpstr>
      <vt:lpstr>Неожиданный выход на проезжую часть из-за машин, кустов!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44</cp:revision>
  <dcterms:created xsi:type="dcterms:W3CDTF">2017-09-26T18:07:01Z</dcterms:created>
  <dcterms:modified xsi:type="dcterms:W3CDTF">2022-10-06T12:12:53Z</dcterms:modified>
</cp:coreProperties>
</file>